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64" d="100"/>
          <a:sy n="64" d="100"/>
        </p:scale>
        <p:origin x="1584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2823B-5A6D-402E-9F32-352DCF6FED9F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3D50E-2F64-4DFB-92B0-E48FAF44AC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85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BF7B17-B967-4C99-B2C1-837BD763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B44C7A-C64D-43E0-AC2F-11C196A489DA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BE6DE8-7212-43B1-A3E2-116B3FD9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31CC2C6-020D-4EC3-AE63-A6971DB32F35}"/>
              </a:ext>
            </a:extLst>
          </p:cNvPr>
          <p:cNvSpPr/>
          <p:nvPr/>
        </p:nvSpPr>
        <p:spPr>
          <a:xfrm>
            <a:off x="1256044" y="4029389"/>
            <a:ext cx="9857433" cy="185894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82001CEB-2C7B-453F-9523-ECAB3F3A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576" y="4296079"/>
            <a:ext cx="9407380" cy="1325563"/>
          </a:xfrm>
          <a:prstGeom prst="rect">
            <a:avLst/>
          </a:prstGeom>
        </p:spPr>
        <p:txBody>
          <a:bodyPr/>
          <a:lstStyle>
            <a:lvl1pPr algn="ctr">
              <a:defRPr b="0">
                <a:solidFill>
                  <a:schemeClr val="bg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6887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F8A328-44A6-4FF1-80D9-E5691CE6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59A18-794B-465E-AED4-28EFBD17949D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C1C046-7B5F-4E36-BC77-393E4E3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7B44DF3-CB1A-4B83-8A97-194D7F0F07B8}"/>
              </a:ext>
            </a:extLst>
          </p:cNvPr>
          <p:cNvSpPr/>
          <p:nvPr/>
        </p:nvSpPr>
        <p:spPr>
          <a:xfrm>
            <a:off x="7368791" y="0"/>
            <a:ext cx="4823209" cy="6858000"/>
          </a:xfrm>
          <a:prstGeom prst="rect">
            <a:avLst/>
          </a:prstGeom>
          <a:blipFill>
            <a:blip r:embed="rId2">
              <a:alphaModFix amt="50000"/>
            </a:blip>
            <a:stretch>
              <a:fillRect r="10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B930876-B021-4B96-92A8-8DA6F3FE078F}"/>
              </a:ext>
            </a:extLst>
          </p:cNvPr>
          <p:cNvSpPr/>
          <p:nvPr userDrawn="1"/>
        </p:nvSpPr>
        <p:spPr>
          <a:xfrm>
            <a:off x="5469775" y="2094810"/>
            <a:ext cx="6306501" cy="4108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E2A4924A-7D99-4B75-B5D2-14C7020D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492" y="1677763"/>
            <a:ext cx="6075066" cy="4891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0">
                <a:solidFill>
                  <a:schemeClr val="accent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181F5BA-1214-4819-9053-96C138844E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3066" y="2376170"/>
            <a:ext cx="6075067" cy="36352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BE83BA7-51C6-4552-BFA7-D6EFFF7D8DC2}"/>
              </a:ext>
            </a:extLst>
          </p:cNvPr>
          <p:cNvSpPr/>
          <p:nvPr/>
        </p:nvSpPr>
        <p:spPr>
          <a:xfrm>
            <a:off x="543867" y="2229040"/>
            <a:ext cx="3961144" cy="3782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A3D9B210-B558-458E-A029-2943E50917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209" y="2376170"/>
            <a:ext cx="3716337" cy="35067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028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F88F2F-803F-4315-8117-441CA729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0EB0E1-DFC6-4E38-82D2-0957A85F4603}" type="datetime1">
              <a:rPr lang="de-DE" smtClean="0"/>
              <a:t>10.09.2025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DC2318-E8E8-4A0A-BCC0-D3F1C0BC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F204622-72CC-4E4D-B639-5F7D2018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902"/>
            <a:ext cx="10515600" cy="489115"/>
          </a:xfrm>
          <a:prstGeom prst="rect">
            <a:avLst/>
          </a:prstGeom>
        </p:spPr>
        <p:txBody>
          <a:bodyPr/>
          <a:lstStyle>
            <a:lvl1pPr>
              <a:defRPr sz="3800" b="0">
                <a:solidFill>
                  <a:schemeClr val="accent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8A66519-E11A-4183-8DFC-401FCA6FC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70698"/>
            <a:ext cx="5019989" cy="44402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E5AC551A-CD09-44D7-BD2E-93D993C8EF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3813" y="1670698"/>
            <a:ext cx="5019989" cy="44402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6377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0E70B4-53CA-410F-ABC5-73B8AB19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5DF528-6F88-42DB-AC1A-682CE496093C}" type="datetime1">
              <a:rPr lang="de-DE" smtClean="0"/>
              <a:t>10.09.2025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FC65FC-DBB3-4A29-B57A-DE34A929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17" name="Titel 7">
            <a:extLst>
              <a:ext uri="{FF2B5EF4-FFF2-40B4-BE49-F238E27FC236}">
                <a16:creationId xmlns:a16="http://schemas.microsoft.com/office/drawing/2014/main" id="{004391CE-D563-4094-8981-07A0D0CD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902"/>
            <a:ext cx="10515600" cy="489115"/>
          </a:xfrm>
          <a:prstGeom prst="rect">
            <a:avLst/>
          </a:prstGeom>
        </p:spPr>
        <p:txBody>
          <a:bodyPr/>
          <a:lstStyle>
            <a:lvl1pPr>
              <a:defRPr sz="3800" b="0">
                <a:solidFill>
                  <a:schemeClr val="accent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9" name="Diagrammplatzhalter 18">
            <a:extLst>
              <a:ext uri="{FF2B5EF4-FFF2-40B4-BE49-F238E27FC236}">
                <a16:creationId xmlns:a16="http://schemas.microsoft.com/office/drawing/2014/main" id="{8CF492FE-E151-4FF7-9198-EEEFC1EAC34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708220"/>
            <a:ext cx="10515600" cy="4421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ira Sans Light" panose="020B0403050000020004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329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0E70B4-53CA-410F-ABC5-73B8AB19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1F97F-8DB2-4F22-B75B-715CF93463B3}" type="datetime1">
              <a:rPr lang="de-DE" smtClean="0"/>
              <a:t>10.09.2025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FC65FC-DBB3-4A29-B57A-DE34A929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17" name="Titel 7">
            <a:extLst>
              <a:ext uri="{FF2B5EF4-FFF2-40B4-BE49-F238E27FC236}">
                <a16:creationId xmlns:a16="http://schemas.microsoft.com/office/drawing/2014/main" id="{004391CE-D563-4094-8981-07A0D0CD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902"/>
            <a:ext cx="10515600" cy="489115"/>
          </a:xfrm>
          <a:prstGeom prst="rect">
            <a:avLst/>
          </a:prstGeom>
        </p:spPr>
        <p:txBody>
          <a:bodyPr/>
          <a:lstStyle>
            <a:lvl1pPr>
              <a:defRPr sz="3800" b="0">
                <a:solidFill>
                  <a:schemeClr val="accent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81A6FF96-4D53-4D2D-9590-BEF733CF4A2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742132"/>
            <a:ext cx="10515600" cy="44301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ira Sans Light" panose="020B0403050000020004" pitchFamily="34" charset="0"/>
              </a:defRPr>
            </a:lvl1pPr>
          </a:lstStyle>
          <a:p>
            <a:r>
              <a:rPr lang="de-DE" dirty="0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5857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D9DAABBA-BBF6-4CD3-AED4-A3916E1BCDCC}"/>
              </a:ext>
            </a:extLst>
          </p:cNvPr>
          <p:cNvSpPr/>
          <p:nvPr/>
        </p:nvSpPr>
        <p:spPr>
          <a:xfrm>
            <a:off x="683287" y="914400"/>
            <a:ext cx="10832123" cy="5365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0E70B4-53CA-410F-ABC5-73B8AB19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B5077-2566-4F04-98E7-E52EE539C30C}" type="datetime1">
              <a:rPr lang="de-DE" smtClean="0"/>
              <a:t>10.09.2025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FC65FC-DBB3-4A29-B57A-DE34A929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17" name="Titel 7">
            <a:extLst>
              <a:ext uri="{FF2B5EF4-FFF2-40B4-BE49-F238E27FC236}">
                <a16:creationId xmlns:a16="http://schemas.microsoft.com/office/drawing/2014/main" id="{004391CE-D563-4094-8981-07A0D0CD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902"/>
            <a:ext cx="10515600" cy="489115"/>
          </a:xfrm>
          <a:prstGeom prst="rect">
            <a:avLst/>
          </a:prstGeom>
        </p:spPr>
        <p:txBody>
          <a:bodyPr/>
          <a:lstStyle>
            <a:lvl1pPr>
              <a:defRPr sz="3800" b="0">
                <a:solidFill>
                  <a:schemeClr val="accent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81A6FF96-4D53-4D2D-9590-BEF733CF4A2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678596"/>
            <a:ext cx="10515600" cy="44301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ira Sans Light" panose="020B0403050000020004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20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D9DAABBA-BBF6-4CD3-AED4-A3916E1BCDCC}"/>
              </a:ext>
            </a:extLst>
          </p:cNvPr>
          <p:cNvSpPr/>
          <p:nvPr/>
        </p:nvSpPr>
        <p:spPr>
          <a:xfrm>
            <a:off x="683287" y="914400"/>
            <a:ext cx="10832123" cy="5365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0E70B4-53CA-410F-ABC5-73B8AB19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E1EA63-10A6-4781-B87E-64A7A4DBD8B7}" type="datetime1">
              <a:rPr lang="de-DE" smtClean="0"/>
              <a:t>10.09.2025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FC65FC-DBB3-4A29-B57A-DE34A929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17" name="Titel 7">
            <a:extLst>
              <a:ext uri="{FF2B5EF4-FFF2-40B4-BE49-F238E27FC236}">
                <a16:creationId xmlns:a16="http://schemas.microsoft.com/office/drawing/2014/main" id="{004391CE-D563-4094-8981-07A0D0CD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902"/>
            <a:ext cx="10515600" cy="489115"/>
          </a:xfrm>
          <a:prstGeom prst="rect">
            <a:avLst/>
          </a:prstGeom>
        </p:spPr>
        <p:txBody>
          <a:bodyPr/>
          <a:lstStyle>
            <a:lvl1pPr>
              <a:defRPr sz="3800" b="0">
                <a:solidFill>
                  <a:schemeClr val="accent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65B276-FD9E-4A91-8A1F-6BA13EE472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78597"/>
            <a:ext cx="10515600" cy="4441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628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A2043F-AE75-41A7-89FA-617D962E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65BF4-E8B1-430F-8CE2-AFE647BAF12E}" type="datetime1">
              <a:rPr lang="de-DE" smtClean="0"/>
              <a:t>10.09.2025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D62EC7-09B9-4B6A-AC2E-B2DE7B51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78977A9-06EE-4363-9787-A4E2327E8F39}"/>
              </a:ext>
            </a:extLst>
          </p:cNvPr>
          <p:cNvSpPr/>
          <p:nvPr/>
        </p:nvSpPr>
        <p:spPr>
          <a:xfrm>
            <a:off x="545512" y="924449"/>
            <a:ext cx="9264580" cy="355711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5A96886-A4F3-4812-A89B-E97F54C9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53" y="1189831"/>
            <a:ext cx="8823935" cy="315520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EC76F43-FECF-4B19-8F13-9ED65E8109D3}"/>
              </a:ext>
            </a:extLst>
          </p:cNvPr>
          <p:cNvSpPr/>
          <p:nvPr/>
        </p:nvSpPr>
        <p:spPr>
          <a:xfrm>
            <a:off x="545510" y="4481565"/>
            <a:ext cx="9264580" cy="173826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8D0F965-2C3E-481E-BD6D-3507EF4573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855" y="4610100"/>
            <a:ext cx="8823934" cy="1519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1606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A2043F-AE75-41A7-89FA-617D962E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65BF4-E8B1-430F-8CE2-AFE647BAF12E}" type="datetime1">
              <a:rPr lang="de-DE" smtClean="0"/>
              <a:t>10.09.2025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D62EC7-09B9-4B6A-AC2E-B2DE7B51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78977A9-06EE-4363-9787-A4E2327E8F39}"/>
              </a:ext>
            </a:extLst>
          </p:cNvPr>
          <p:cNvSpPr/>
          <p:nvPr/>
        </p:nvSpPr>
        <p:spPr>
          <a:xfrm>
            <a:off x="545512" y="924449"/>
            <a:ext cx="9264580" cy="3557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5A96886-A4F3-4812-A89B-E97F54C9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53" y="1189831"/>
            <a:ext cx="8823935" cy="315520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EC76F43-FECF-4B19-8F13-9ED65E8109D3}"/>
              </a:ext>
            </a:extLst>
          </p:cNvPr>
          <p:cNvSpPr/>
          <p:nvPr/>
        </p:nvSpPr>
        <p:spPr>
          <a:xfrm>
            <a:off x="545510" y="4481565"/>
            <a:ext cx="9264580" cy="1738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8D0F965-2C3E-481E-BD6D-3507EF4573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855" y="4610100"/>
            <a:ext cx="8823934" cy="1519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2446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2C404E-8881-448D-B11D-7F2FA5E6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DCC00-EAB6-4E99-989A-A2FE5AE81E35}" type="datetime1">
              <a:rPr lang="de-DE" smtClean="0"/>
              <a:t>10.09.2025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55EBAF-83BD-4A31-8D55-0F820D0E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8FD8295-CB07-4BC8-BF83-924E7282D168}"/>
              </a:ext>
            </a:extLst>
          </p:cNvPr>
          <p:cNvSpPr/>
          <p:nvPr/>
        </p:nvSpPr>
        <p:spPr>
          <a:xfrm>
            <a:off x="561870" y="4652387"/>
            <a:ext cx="6482025" cy="1544551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060D821-A1F8-4B0B-B7E4-6614543BA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4792663"/>
            <a:ext cx="6138863" cy="1246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1669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2C404E-8881-448D-B11D-7F2FA5E6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DCC00-EAB6-4E99-989A-A2FE5AE81E35}" type="datetime1">
              <a:rPr lang="de-DE" smtClean="0"/>
              <a:t>10.09.2025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55EBAF-83BD-4A31-8D55-0F820D0E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8FD8295-CB07-4BC8-BF83-924E7282D168}"/>
              </a:ext>
            </a:extLst>
          </p:cNvPr>
          <p:cNvSpPr/>
          <p:nvPr/>
        </p:nvSpPr>
        <p:spPr>
          <a:xfrm>
            <a:off x="561870" y="4652387"/>
            <a:ext cx="6482025" cy="1544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060D821-A1F8-4B0B-B7E4-6614543BA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4792663"/>
            <a:ext cx="6138863" cy="1246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758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BF7B17-B967-4C99-B2C1-837BD763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B44C7A-C64D-43E0-AC2F-11C196A489DA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BE6DE8-7212-43B1-A3E2-116B3FD9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31CC2C6-020D-4EC3-AE63-A6971DB32F35}"/>
              </a:ext>
            </a:extLst>
          </p:cNvPr>
          <p:cNvSpPr/>
          <p:nvPr/>
        </p:nvSpPr>
        <p:spPr>
          <a:xfrm>
            <a:off x="1256044" y="4029389"/>
            <a:ext cx="9857433" cy="1858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82001CEB-2C7B-453F-9523-ECAB3F3A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576" y="4296079"/>
            <a:ext cx="940738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20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sfoli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FADD57-8904-4EBA-8912-DD7758E5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841DD-E737-4800-9067-FD2E51FE2170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D02BE4-0A6A-4305-B049-165AA139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A50E1BD-FB40-496D-AB44-C65028527A39}"/>
              </a:ext>
            </a:extLst>
          </p:cNvPr>
          <p:cNvSpPr/>
          <p:nvPr/>
        </p:nvSpPr>
        <p:spPr>
          <a:xfrm>
            <a:off x="838200" y="1229981"/>
            <a:ext cx="4114800" cy="4690208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Fira Sans SemiBold" panose="020B06030500000200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E44D790-930D-45A8-9885-1F25B2AB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27" y="1361019"/>
            <a:ext cx="3848333" cy="17604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51609F2-B97E-45E1-906E-211DB4013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4827" y="3252464"/>
            <a:ext cx="3848333" cy="2516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062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sfoli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FADD57-8904-4EBA-8912-DD7758E5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841DD-E737-4800-9067-FD2E51FE2170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D02BE4-0A6A-4305-B049-165AA139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A50E1BD-FB40-496D-AB44-C65028527A39}"/>
              </a:ext>
            </a:extLst>
          </p:cNvPr>
          <p:cNvSpPr/>
          <p:nvPr/>
        </p:nvSpPr>
        <p:spPr>
          <a:xfrm>
            <a:off x="838200" y="1229981"/>
            <a:ext cx="4114800" cy="4690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E44D790-930D-45A8-9885-1F25B2AB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27" y="1361019"/>
            <a:ext cx="3848333" cy="176040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51609F2-B97E-45E1-906E-211DB4013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4827" y="3252464"/>
            <a:ext cx="3848333" cy="2516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98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fol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FADD57-8904-4EBA-8912-DD7758E5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11A7A7-7461-47B0-BEEF-CF73C3D38039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D02BE4-0A6A-4305-B049-165AA139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A50E1BD-FB40-496D-AB44-C65028527A39}"/>
              </a:ext>
            </a:extLst>
          </p:cNvPr>
          <p:cNvSpPr/>
          <p:nvPr/>
        </p:nvSpPr>
        <p:spPr>
          <a:xfrm>
            <a:off x="7239000" y="1517175"/>
            <a:ext cx="4114800" cy="4690208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E44D790-930D-45A8-9885-1F25B2AB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27" y="1648213"/>
            <a:ext cx="3848333" cy="176040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51609F2-B97E-45E1-906E-211DB4013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627" y="3539658"/>
            <a:ext cx="3848333" cy="2516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993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fol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FADD57-8904-4EBA-8912-DD7758E5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11A7A7-7461-47B0-BEEF-CF73C3D38039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D02BE4-0A6A-4305-B049-165AA139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A50E1BD-FB40-496D-AB44-C65028527A39}"/>
              </a:ext>
            </a:extLst>
          </p:cNvPr>
          <p:cNvSpPr/>
          <p:nvPr/>
        </p:nvSpPr>
        <p:spPr>
          <a:xfrm>
            <a:off x="7239000" y="1517175"/>
            <a:ext cx="4114800" cy="4690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E44D790-930D-45A8-9885-1F25B2AB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27" y="1648213"/>
            <a:ext cx="3848333" cy="176040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51609F2-B97E-45E1-906E-211DB4013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627" y="3539658"/>
            <a:ext cx="3848333" cy="2516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13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F8A328-44A6-4FF1-80D9-E5691CE6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2B8017-657C-4DF6-97C0-1618D3043760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C1C046-7B5F-4E36-BC77-393E4E3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7B44DF3-CB1A-4B83-8A97-194D7F0F07B8}"/>
              </a:ext>
            </a:extLst>
          </p:cNvPr>
          <p:cNvSpPr/>
          <p:nvPr/>
        </p:nvSpPr>
        <p:spPr>
          <a:xfrm>
            <a:off x="7368791" y="0"/>
            <a:ext cx="4823209" cy="6858000"/>
          </a:xfrm>
          <a:prstGeom prst="rect">
            <a:avLst/>
          </a:prstGeom>
          <a:blipFill>
            <a:blip r:embed="rId2">
              <a:alphaModFix amt="50000"/>
            </a:blip>
            <a:stretch>
              <a:fillRect r="10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E2A4924A-7D99-4B75-B5D2-14C7020D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80" y="1722185"/>
            <a:ext cx="6075066" cy="4891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0">
                <a:solidFill>
                  <a:schemeClr val="accent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181F5BA-1214-4819-9053-96C138844E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480" y="2381250"/>
            <a:ext cx="6075067" cy="3636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20AF85D-CDB1-4986-99E0-F3512C383D45}"/>
              </a:ext>
            </a:extLst>
          </p:cNvPr>
          <p:cNvSpPr/>
          <p:nvPr/>
        </p:nvSpPr>
        <p:spPr>
          <a:xfrm>
            <a:off x="7515121" y="2234120"/>
            <a:ext cx="3961144" cy="3782331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B52FDB49-00CB-48D1-8F78-BF4450427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37463" y="2381250"/>
            <a:ext cx="3716337" cy="35067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4734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F8A328-44A6-4FF1-80D9-E5691CE6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2B8017-657C-4DF6-97C0-1618D3043760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C1C046-7B5F-4E36-BC77-393E4E3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7B44DF3-CB1A-4B83-8A97-194D7F0F07B8}"/>
              </a:ext>
            </a:extLst>
          </p:cNvPr>
          <p:cNvSpPr/>
          <p:nvPr/>
        </p:nvSpPr>
        <p:spPr>
          <a:xfrm>
            <a:off x="7368791" y="0"/>
            <a:ext cx="4823209" cy="6858000"/>
          </a:xfrm>
          <a:prstGeom prst="rect">
            <a:avLst/>
          </a:prstGeom>
          <a:blipFill>
            <a:blip r:embed="rId2">
              <a:alphaModFix amt="50000"/>
            </a:blip>
            <a:stretch>
              <a:fillRect r="10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718DCA6-1A83-4531-B209-F8DE96354F3F}"/>
              </a:ext>
            </a:extLst>
          </p:cNvPr>
          <p:cNvSpPr/>
          <p:nvPr userDrawn="1"/>
        </p:nvSpPr>
        <p:spPr>
          <a:xfrm>
            <a:off x="346555" y="2071090"/>
            <a:ext cx="6306501" cy="4108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E2A4924A-7D99-4B75-B5D2-14C7020D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80" y="1715263"/>
            <a:ext cx="6075066" cy="4891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0">
                <a:solidFill>
                  <a:schemeClr val="accent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181F5BA-1214-4819-9053-96C138844E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480" y="2381250"/>
            <a:ext cx="6075067" cy="3636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20AF85D-CDB1-4986-99E0-F3512C383D45}"/>
              </a:ext>
            </a:extLst>
          </p:cNvPr>
          <p:cNvSpPr/>
          <p:nvPr/>
        </p:nvSpPr>
        <p:spPr>
          <a:xfrm>
            <a:off x="7515121" y="2234120"/>
            <a:ext cx="3961144" cy="3782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B52FDB49-00CB-48D1-8F78-BF4450427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37463" y="2381250"/>
            <a:ext cx="3716337" cy="35067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424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F8A328-44A6-4FF1-80D9-E5691CE6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59A18-794B-465E-AED4-28EFBD17949D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C1C046-7B5F-4E36-BC77-393E4E3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7B44DF3-CB1A-4B83-8A97-194D7F0F07B8}"/>
              </a:ext>
            </a:extLst>
          </p:cNvPr>
          <p:cNvSpPr/>
          <p:nvPr/>
        </p:nvSpPr>
        <p:spPr>
          <a:xfrm>
            <a:off x="7368791" y="0"/>
            <a:ext cx="4823209" cy="6858000"/>
          </a:xfrm>
          <a:prstGeom prst="rect">
            <a:avLst/>
          </a:prstGeom>
          <a:blipFill>
            <a:blip r:embed="rId2">
              <a:alphaModFix amt="50000"/>
            </a:blip>
            <a:stretch>
              <a:fillRect r="10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B930876-B021-4B96-92A8-8DA6F3FE078F}"/>
              </a:ext>
            </a:extLst>
          </p:cNvPr>
          <p:cNvSpPr/>
          <p:nvPr userDrawn="1"/>
        </p:nvSpPr>
        <p:spPr>
          <a:xfrm>
            <a:off x="5469775" y="2094810"/>
            <a:ext cx="6306501" cy="4108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E2A4924A-7D99-4B75-B5D2-14C7020D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066" y="1469169"/>
            <a:ext cx="6075066" cy="4891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0">
                <a:solidFill>
                  <a:schemeClr val="accent1"/>
                </a:solidFill>
                <a:latin typeface="Fira Sans SemiBold" panose="020B06030500000200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181F5BA-1214-4819-9053-96C138844E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3066" y="2229040"/>
            <a:ext cx="6075067" cy="3782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BE83BA7-51C6-4552-BFA7-D6EFFF7D8DC2}"/>
              </a:ext>
            </a:extLst>
          </p:cNvPr>
          <p:cNvSpPr/>
          <p:nvPr/>
        </p:nvSpPr>
        <p:spPr>
          <a:xfrm>
            <a:off x="543867" y="2229040"/>
            <a:ext cx="3961144" cy="3782331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A3D9B210-B558-458E-A029-2943E50917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209" y="2376170"/>
            <a:ext cx="3716337" cy="35067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Fira Sans Light" panose="020B04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7145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A4B0AC-B5C5-4399-A599-5AF403983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45568" r="29150"/>
          <a:stretch/>
        </p:blipFill>
        <p:spPr>
          <a:xfrm>
            <a:off x="3264228" y="-104931"/>
            <a:ext cx="9317516" cy="6124222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699693-BCE0-4564-9628-0EAEE6DAD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Fira Sans Light" panose="020B0403050000020004" pitchFamily="34" charset="0"/>
              </a:defRPr>
            </a:lvl1pPr>
          </a:lstStyle>
          <a:p>
            <a:fld id="{1225516F-395F-432B-BF5D-ED5ED5259BD1}" type="datetime1">
              <a:rPr lang="de-DE" smtClean="0"/>
              <a:pPr/>
              <a:t>10.09.2025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17EF02-1C35-477D-8E4B-B66AB5E67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Fira Sans Light" panose="020B0403050000020004" pitchFamily="34" charset="0"/>
              </a:defRPr>
            </a:lvl1pPr>
          </a:lstStyle>
          <a:p>
            <a:r>
              <a:rPr lang="de-DE"/>
              <a:t>Name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DE3844-47D7-411D-BED6-9790E2F58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ira Sans Light" panose="020B04030500000200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C9966C0-3CCB-4B4E-B489-25A5E6AF3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/>
          <a:stretch/>
        </p:blipFill>
        <p:spPr>
          <a:xfrm>
            <a:off x="338293" y="136525"/>
            <a:ext cx="1871507" cy="72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7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8" r:id="rId4"/>
    <p:sldLayoutId id="2147483660" r:id="rId5"/>
    <p:sldLayoutId id="2147483669" r:id="rId6"/>
    <p:sldLayoutId id="2147483651" r:id="rId7"/>
    <p:sldLayoutId id="2147483670" r:id="rId8"/>
    <p:sldLayoutId id="2147483661" r:id="rId9"/>
    <p:sldLayoutId id="2147483671" r:id="rId10"/>
    <p:sldLayoutId id="2147483652" r:id="rId11"/>
    <p:sldLayoutId id="2147483653" r:id="rId12"/>
    <p:sldLayoutId id="2147483662" r:id="rId13"/>
    <p:sldLayoutId id="2147483663" r:id="rId14"/>
    <p:sldLayoutId id="2147483664" r:id="rId15"/>
    <p:sldLayoutId id="2147483666" r:id="rId16"/>
    <p:sldLayoutId id="2147483672" r:id="rId17"/>
    <p:sldLayoutId id="2147483665" r:id="rId18"/>
    <p:sldLayoutId id="2147483673" r:id="rId1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5CFAB13-A99D-4221-8715-FA9C2C3F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071335"/>
      </p:ext>
    </p:extLst>
  </p:cSld>
  <p:clrMapOvr>
    <a:masterClrMapping/>
  </p:clrMapOvr>
</p:sld>
</file>

<file path=ppt/theme/theme1.xml><?xml version="1.0" encoding="utf-8"?>
<a:theme xmlns:a="http://schemas.openxmlformats.org/drawingml/2006/main" name="Sternenkinder Vorlage allgemein">
  <a:themeElements>
    <a:clrScheme name="BDS nC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D7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3D7C"/>
      </a:hlink>
      <a:folHlink>
        <a:srgbClr val="954F72"/>
      </a:folHlink>
    </a:clrScheme>
    <a:fontScheme name="Benutzerdefiniert 1">
      <a:majorFont>
        <a:latin typeface="Arial Nova Ligh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ion_Vorlage_Juze_InselArche.potx" id="{BE8D82EA-39DD-404D-B28C-79CB7C6E3482}" vid="{D4A288BC-6D66-4F8F-B646-5C030B56713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Präsentaion_Vorlage_Juze_Seven4Kids</Template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Nova Light</vt:lpstr>
      <vt:lpstr>Calibri</vt:lpstr>
      <vt:lpstr>Fira Sans Light</vt:lpstr>
      <vt:lpstr>Fira Sans SemiBold</vt:lpstr>
      <vt:lpstr>Sternenkinder Vorlage allgemein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Judith Kiedrowski</dc:creator>
  <cp:lastModifiedBy>Saskia Ley</cp:lastModifiedBy>
  <cp:revision>5</cp:revision>
  <dcterms:created xsi:type="dcterms:W3CDTF">2025-09-04T16:40:35Z</dcterms:created>
  <dcterms:modified xsi:type="dcterms:W3CDTF">2025-09-10T11:32:06Z</dcterms:modified>
</cp:coreProperties>
</file>